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36128" y="1447800"/>
            <a:ext cx="8686800" cy="513986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copiez et complétez:</a:t>
            </a: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Je crois que mes profs sont _________________________.</a:t>
            </a:r>
          </a:p>
          <a:p>
            <a:pPr algn="ctr"/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 startAt="2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Je crois que mes parents sont _______________________________.</a:t>
            </a:r>
          </a:p>
          <a:p>
            <a:pPr marL="514350" indent="-514350" algn="ctr">
              <a:buAutoNum type="arabicPeriod" startAt="2"/>
            </a:pP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514350" indent="-514350" algn="ctr">
              <a:buAutoNum type="arabicPeriod" startAt="2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En général, je crois que mes cours sont __________________________________.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7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33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29</cp:revision>
  <dcterms:created xsi:type="dcterms:W3CDTF">2011-09-14T23:22:57Z</dcterms:created>
  <dcterms:modified xsi:type="dcterms:W3CDTF">2011-11-07T17:05:19Z</dcterms:modified>
</cp:coreProperties>
</file>